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64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4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76BB-3C58-436C-ABA6-AC6AE9C61ED1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6882CA3-2831-478B-AC68-004FF0C84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7122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76BB-3C58-436C-ABA6-AC6AE9C61ED1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6882CA3-2831-478B-AC68-004FF0C84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8418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76BB-3C58-436C-ABA6-AC6AE9C61ED1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6882CA3-2831-478B-AC68-004FF0C84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409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76BB-3C58-436C-ABA6-AC6AE9C61ED1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6882CA3-2831-478B-AC68-004FF0C841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62312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76BB-3C58-436C-ABA6-AC6AE9C61ED1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6882CA3-2831-478B-AC68-004FF0C84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887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76BB-3C58-436C-ABA6-AC6AE9C61ED1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2CA3-2831-478B-AC68-004FF0C84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310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76BB-3C58-436C-ABA6-AC6AE9C61ED1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2CA3-2831-478B-AC68-004FF0C84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090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76BB-3C58-436C-ABA6-AC6AE9C61ED1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2CA3-2831-478B-AC68-004FF0C84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30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4E076BB-3C58-436C-ABA6-AC6AE9C61ED1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6882CA3-2831-478B-AC68-004FF0C84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6868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76BB-3C58-436C-ABA6-AC6AE9C61ED1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2CA3-2831-478B-AC68-004FF0C84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227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76BB-3C58-436C-ABA6-AC6AE9C61ED1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6882CA3-2831-478B-AC68-004FF0C84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5105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76BB-3C58-436C-ABA6-AC6AE9C61ED1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2CA3-2831-478B-AC68-004FF0C84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6273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76BB-3C58-436C-ABA6-AC6AE9C61ED1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2CA3-2831-478B-AC68-004FF0C84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545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76BB-3C58-436C-ABA6-AC6AE9C61ED1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2CA3-2831-478B-AC68-004FF0C84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4581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76BB-3C58-436C-ABA6-AC6AE9C61ED1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2CA3-2831-478B-AC68-004FF0C84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9892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76BB-3C58-436C-ABA6-AC6AE9C61ED1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2CA3-2831-478B-AC68-004FF0C84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028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76BB-3C58-436C-ABA6-AC6AE9C61ED1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2CA3-2831-478B-AC68-004FF0C84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43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076BB-3C58-436C-ABA6-AC6AE9C61ED1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82CA3-2831-478B-AC68-004FF0C84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67982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220"/>
            <a:ext cx="12191999" cy="686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9928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Белка песенки поёт ,да орешки всё грызёт,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орешки не простые, все скорлупки золотые.</a:t>
            </a:r>
            <a:endParaRPr lang="ru-RU" dirty="0"/>
          </a:p>
        </p:txBody>
      </p:sp>
      <p:pic>
        <p:nvPicPr>
          <p:cNvPr id="8" name="Picture 2" descr="C:\Users\Admin\Pictures\фото т\сказки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7590"/>
            <a:ext cx="12192000" cy="4900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5920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5623" y="856259"/>
            <a:ext cx="8542655" cy="1080938"/>
          </a:xfrm>
        </p:spPr>
        <p:txBody>
          <a:bodyPr/>
          <a:lstStyle/>
          <a:p>
            <a:r>
              <a:rPr lang="ru-RU" dirty="0" smtClean="0"/>
              <a:t>Царевна Лебедь</a:t>
            </a:r>
            <a:endParaRPr lang="ru-RU" dirty="0"/>
          </a:p>
        </p:txBody>
      </p:sp>
      <p:pic>
        <p:nvPicPr>
          <p:cNvPr id="4098" name="Picture 2" descr="C:\Users\Admin\Pictures\фото т\сказки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3346"/>
            <a:ext cx="12192000" cy="48746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Свет мой, зеркальце, скажи, </a:t>
            </a:r>
            <a:br>
              <a:rPr lang="ru-RU" dirty="0" smtClean="0"/>
            </a:br>
            <a:r>
              <a:rPr lang="ru-RU" dirty="0" smtClean="0"/>
              <a:t>Да всю правду доложи.</a:t>
            </a:r>
            <a:br>
              <a:rPr lang="ru-RU" dirty="0" smtClean="0"/>
            </a:br>
            <a:r>
              <a:rPr lang="ru-RU" dirty="0" smtClean="0"/>
              <a:t>Кто на свете всех милее, всех румяней и белее.</a:t>
            </a:r>
            <a:endParaRPr lang="ru-RU" dirty="0"/>
          </a:p>
        </p:txBody>
      </p:sp>
      <p:pic>
        <p:nvPicPr>
          <p:cNvPr id="5122" name="Picture 2" descr="C:\Users\Admin\Pictures\фото т\сказки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70468"/>
            <a:ext cx="12192000" cy="48875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976" y="753228"/>
            <a:ext cx="9122205" cy="1080938"/>
          </a:xfrm>
        </p:spPr>
        <p:txBody>
          <a:bodyPr/>
          <a:lstStyle/>
          <a:p>
            <a:r>
              <a:rPr lang="ru-RU" dirty="0" smtClean="0"/>
              <a:t>Сказка о мертвой царевне и семи богатырях.</a:t>
            </a:r>
            <a:endParaRPr lang="ru-RU" dirty="0"/>
          </a:p>
        </p:txBody>
      </p:sp>
      <p:pic>
        <p:nvPicPr>
          <p:cNvPr id="6146" name="Picture 2" descr="C:\Users\Admin\Pictures\фото т\сказки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7589"/>
            <a:ext cx="12191999" cy="49004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Сказка о мертвой царевне и семи богатырях.</a:t>
            </a:r>
            <a:endParaRPr lang="ru-RU" dirty="0"/>
          </a:p>
        </p:txBody>
      </p:sp>
      <p:pic>
        <p:nvPicPr>
          <p:cNvPr id="7170" name="Picture 2" descr="C:\Users\Admin\Pictures\фото т\сказка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7589"/>
            <a:ext cx="12192000" cy="49004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Pictures\фото т\сказки 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7424" y="0"/>
            <a:ext cx="12359424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0631" y="740349"/>
            <a:ext cx="9613861" cy="1080938"/>
          </a:xfrm>
        </p:spPr>
        <p:txBody>
          <a:bodyPr/>
          <a:lstStyle/>
          <a:p>
            <a:r>
              <a:rPr lang="ru-RU" dirty="0" smtClean="0"/>
              <a:t>У лукоморья дуб зелёный.</a:t>
            </a:r>
            <a:endParaRPr lang="ru-RU" dirty="0"/>
          </a:p>
        </p:txBody>
      </p:sp>
      <p:pic>
        <p:nvPicPr>
          <p:cNvPr id="9218" name="Picture 2" descr="C:\Users\Admin\Pictures\фото т\с 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70468"/>
            <a:ext cx="12191999" cy="48875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\Pictures\фото т\с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566" y="4920691"/>
            <a:ext cx="10515600" cy="1325563"/>
          </a:xfrm>
        </p:spPr>
        <p:txBody>
          <a:bodyPr/>
          <a:lstStyle/>
          <a:p>
            <a:r>
              <a:rPr lang="ru-RU" dirty="0" smtClean="0"/>
              <a:t>Пушкин в детстве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5355" y="249215"/>
            <a:ext cx="5446689" cy="6404352"/>
          </a:xfrm>
        </p:spPr>
      </p:pic>
    </p:spTree>
    <p:extLst>
      <p:ext uri="{BB962C8B-B14F-4D97-AF65-F5344CB8AC3E}">
        <p14:creationId xmlns:p14="http://schemas.microsoft.com/office/powerpoint/2010/main" xmlns="" val="97487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2286" y="753228"/>
            <a:ext cx="8091895" cy="1080938"/>
          </a:xfrm>
        </p:spPr>
        <p:txBody>
          <a:bodyPr/>
          <a:lstStyle/>
          <a:p>
            <a:r>
              <a:rPr lang="ru-RU" dirty="0" smtClean="0"/>
              <a:t>Няня Арина Родионовна</a:t>
            </a:r>
            <a:endParaRPr lang="ru-RU" dirty="0"/>
          </a:p>
        </p:txBody>
      </p:sp>
      <p:pic>
        <p:nvPicPr>
          <p:cNvPr id="1026" name="Picture 2" descr="C:\Users\Admin\Pictures\фото т\с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7590"/>
            <a:ext cx="12192000" cy="49004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566670"/>
            <a:ext cx="9613861" cy="145531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Пушкин в Царскосельском Императорском лицее (19 октября 1811года). Это было учебное заведение для мальчиков из родовитых дворянских семей.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44711"/>
            <a:ext cx="12192000" cy="4913290"/>
          </a:xfrm>
        </p:spPr>
      </p:pic>
    </p:spTree>
    <p:extLst>
      <p:ext uri="{BB962C8B-B14F-4D97-AF65-F5344CB8AC3E}">
        <p14:creationId xmlns:p14="http://schemas.microsoft.com/office/powerpoint/2010/main" xmlns="" val="4287545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xmlns="" val="60925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948" y="875762"/>
            <a:ext cx="8800233" cy="1022797"/>
          </a:xfrm>
        </p:spPr>
        <p:txBody>
          <a:bodyPr/>
          <a:lstStyle/>
          <a:p>
            <a:r>
              <a:rPr lang="ru-RU" dirty="0" smtClean="0"/>
              <a:t>Сказка о рыбаке и рыбке.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83346"/>
            <a:ext cx="12192000" cy="4874654"/>
          </a:xfrm>
        </p:spPr>
      </p:pic>
    </p:spTree>
    <p:extLst>
      <p:ext uri="{BB962C8B-B14F-4D97-AF65-F5344CB8AC3E}">
        <p14:creationId xmlns:p14="http://schemas.microsoft.com/office/powerpoint/2010/main" xmlns="" val="2033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3650" y="753228"/>
            <a:ext cx="6027313" cy="1080938"/>
          </a:xfrm>
        </p:spPr>
        <p:txBody>
          <a:bodyPr/>
          <a:lstStyle/>
          <a:p>
            <a:r>
              <a:rPr lang="ru-RU" dirty="0" smtClean="0"/>
              <a:t>Сказка о рыбаке и рыбке.</a:t>
            </a:r>
            <a:endParaRPr lang="ru-RU" dirty="0"/>
          </a:p>
        </p:txBody>
      </p:sp>
      <p:pic>
        <p:nvPicPr>
          <p:cNvPr id="1026" name="Picture 2" descr="C:\Users\Admin\Pictures\фото т\сказки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96224"/>
            <a:ext cx="12192000" cy="4861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6814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7437" y="753228"/>
            <a:ext cx="8710081" cy="1080938"/>
          </a:xfrm>
        </p:spPr>
        <p:txBody>
          <a:bodyPr/>
          <a:lstStyle/>
          <a:p>
            <a:r>
              <a:rPr lang="ru-RU" dirty="0" smtClean="0"/>
              <a:t>Сказка о царе Салтане.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7589"/>
            <a:ext cx="12192000" cy="5014039"/>
          </a:xfrm>
        </p:spPr>
      </p:pic>
    </p:spTree>
    <p:extLst>
      <p:ext uri="{BB962C8B-B14F-4D97-AF65-F5344CB8AC3E}">
        <p14:creationId xmlns:p14="http://schemas.microsoft.com/office/powerpoint/2010/main" xmlns="" val="158738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Три девицы под окном, пряли поздно вечерком.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Admin\Pictures\фото т\сказки 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3346"/>
            <a:ext cx="12191999" cy="4874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1139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119</TotalTime>
  <Words>92</Words>
  <Application>Microsoft Office PowerPoint</Application>
  <PresentationFormat>Произвольный</PresentationFormat>
  <Paragraphs>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Берлин</vt:lpstr>
      <vt:lpstr>Слайд 1</vt:lpstr>
      <vt:lpstr>Пушкин в детстве</vt:lpstr>
      <vt:lpstr>Няня Арина Родионовна</vt:lpstr>
      <vt:lpstr>Пушкин в Царскосельском Императорском лицее (19 октября 1811года). Это было учебное заведение для мальчиков из родовитых дворянских семей.</vt:lpstr>
      <vt:lpstr>Слайд 5</vt:lpstr>
      <vt:lpstr>Сказка о рыбаке и рыбке.</vt:lpstr>
      <vt:lpstr>Сказка о рыбаке и рыбке.</vt:lpstr>
      <vt:lpstr>Сказка о царе Салтане.</vt:lpstr>
      <vt:lpstr>Три девицы под окном, пряли поздно вечерком.</vt:lpstr>
      <vt:lpstr>Белка песенки поёт ,да орешки всё грызёт, А орешки не простые, все скорлупки золотые.</vt:lpstr>
      <vt:lpstr>Царевна Лебедь</vt:lpstr>
      <vt:lpstr>Свет мой, зеркальце, скажи,  Да всю правду доложи. Кто на свете всех милее, всех румяней и белее.</vt:lpstr>
      <vt:lpstr>Сказка о мертвой царевне и семи богатырях.</vt:lpstr>
      <vt:lpstr>Сказка о мертвой царевне и семи богатырях.</vt:lpstr>
      <vt:lpstr>Слайд 15</vt:lpstr>
      <vt:lpstr>У лукоморья дуб зелёный.</vt:lpstr>
      <vt:lpstr>Слайд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veronika</dc:creator>
  <cp:lastModifiedBy>RePack by SPecialiST</cp:lastModifiedBy>
  <cp:revision>15</cp:revision>
  <dcterms:created xsi:type="dcterms:W3CDTF">2016-06-02T08:12:10Z</dcterms:created>
  <dcterms:modified xsi:type="dcterms:W3CDTF">2017-02-08T23:23:43Z</dcterms:modified>
</cp:coreProperties>
</file>